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8"/>
  </p:notesMasterIdLst>
  <p:sldIdLst>
    <p:sldId id="258" r:id="rId2"/>
    <p:sldId id="262" r:id="rId3"/>
    <p:sldId id="263" r:id="rId4"/>
    <p:sldId id="266" r:id="rId5"/>
    <p:sldId id="268" r:id="rId6"/>
    <p:sldId id="265" r:id="rId7"/>
    <p:sldId id="283" r:id="rId8"/>
    <p:sldId id="269" r:id="rId9"/>
    <p:sldId id="273" r:id="rId10"/>
    <p:sldId id="280" r:id="rId11"/>
    <p:sldId id="279" r:id="rId12"/>
    <p:sldId id="281" r:id="rId13"/>
    <p:sldId id="274" r:id="rId14"/>
    <p:sldId id="282" r:id="rId15"/>
    <p:sldId id="277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60" autoAdjust="0"/>
    <p:restoredTop sz="99642" autoAdjust="0"/>
  </p:normalViewPr>
  <p:slideViewPr>
    <p:cSldViewPr>
      <p:cViewPr>
        <p:scale>
          <a:sx n="78" d="100"/>
          <a:sy n="78" d="100"/>
        </p:scale>
        <p:origin x="-113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0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3-16T10:56:35.370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5881E-23F4-44EA-8F10-4993882BFC11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179DE-DAB7-412A-8240-56397DF274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604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179DE-DAB7-412A-8240-56397DF2743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42;%20&#1075;&#1086;&#1089;&#1090;&#1103;&#1093;%20&#1091;%20&#1089;&#1082;&#1072;&#1079;&#1082;&#1080;%20-%20&#1052;&#1080;&#1085;&#1091;&#1089;&#1086;&#1074;&#1082;&#1072;%20&#1087;&#1077;&#1089;&#1085;&#1080;%20&#1074;%20&#1075;&#1086;&#1089;&#1090;&#1103;&#1093;%20&#1091;%20&#1089;&#1082;&#1072;&#1079;&#1082;&#1080;%20(mp3ostrov.com).mp3" TargetMode="External"/><Relationship Id="rId6" Type="http://schemas.openxmlformats.org/officeDocument/2006/relationships/image" Target="../media/image6.png"/><Relationship Id="rId11" Type="http://schemas.openxmlformats.org/officeDocument/2006/relationships/comments" Target="../comments/comment1.xml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media" Target="file:///C:\Users\user\Desktop\&#1042;%20&#1075;&#1086;&#1089;&#1090;&#1103;&#1093;%20&#1091;%20&#1089;&#1082;&#1072;&#1079;&#1082;&#1080;%20-%20&#1052;&#1080;&#1085;&#1091;&#1089;&#1086;&#1074;&#1082;&#1072;%20&#1087;&#1077;&#1089;&#1085;&#1080;%20&#1074;%20&#1075;&#1086;&#1089;&#1090;&#1103;&#1093;%20&#1091;%20&#1089;&#1082;&#1072;&#1079;&#1082;&#1080;%20(mp3ostrov.com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73" y="0"/>
            <a:ext cx="9324528" cy="693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4437112"/>
            <a:ext cx="2088232" cy="208823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5508104" y="4221088"/>
            <a:ext cx="3267075" cy="230425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301916" y="404664"/>
            <a:ext cx="2181852" cy="18002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4477"/>
            <a:ext cx="2204864" cy="221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59346" y="3223559"/>
            <a:ext cx="7225311" cy="2047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Проект 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«В гостях у дедушки Корнея»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33375"/>
            <a:ext cx="1789206" cy="2218556"/>
          </a:xfrm>
          <a:prstGeom prst="rect">
            <a:avLst/>
          </a:prstGeom>
        </p:spPr>
      </p:pic>
      <p:pic>
        <p:nvPicPr>
          <p:cNvPr id="7" name="В гостях у сказки - Минусовка песни в гостях у сказки (mp3ostrov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764688" y="5589240"/>
            <a:ext cx="609600" cy="609600"/>
          </a:xfrm>
          <a:prstGeom prst="rect">
            <a:avLst/>
          </a:prstGeom>
        </p:spPr>
      </p:pic>
      <p:sp>
        <p:nvSpPr>
          <p:cNvPr id="14" name="Подзаголовок 13"/>
          <p:cNvSpPr>
            <a:spLocks noGrp="1"/>
          </p:cNvSpPr>
          <p:nvPr>
            <p:ph type="subTitle" idx="4294967295"/>
          </p:nvPr>
        </p:nvSpPr>
        <p:spPr>
          <a:xfrm>
            <a:off x="2000232" y="571480"/>
            <a:ext cx="5286375" cy="4286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Муниципальная автономная дошкольная образовательная организация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Тугулымский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детский сад №6 «Василек»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787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3175"/>
            <a:ext cx="94313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44" y="357166"/>
            <a:ext cx="390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раскрашивали и рисовали  героев сказок  К. И. Чуковского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ЕВРОСЕТЬ\Desktop\чуковский\DSCF35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3735119" cy="2803516"/>
          </a:xfrm>
          <a:prstGeom prst="rect">
            <a:avLst/>
          </a:prstGeom>
          <a:noFill/>
        </p:spPr>
      </p:pic>
      <p:pic>
        <p:nvPicPr>
          <p:cNvPr id="2051" name="Picture 3" descr="C:\Users\ЕВРОСЕТЬ\Desktop\чуковский\DSCF35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28604"/>
            <a:ext cx="4151801" cy="3116270"/>
          </a:xfrm>
          <a:prstGeom prst="rect">
            <a:avLst/>
          </a:prstGeom>
          <a:noFill/>
        </p:spPr>
      </p:pic>
      <p:pic>
        <p:nvPicPr>
          <p:cNvPr id="2052" name="Picture 4" descr="C:\Users\ЕВРОСЕТЬ\Desktop\чуковский\DSCF35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464636"/>
            <a:ext cx="4071966" cy="3056347"/>
          </a:xfrm>
          <a:prstGeom prst="rect">
            <a:avLst/>
          </a:prstGeom>
          <a:noFill/>
        </p:spPr>
      </p:pic>
      <p:pic>
        <p:nvPicPr>
          <p:cNvPr id="2053" name="Picture 5" descr="C:\Users\ЕВРОСЕТЬ\Desktop\чуковский\DSCF35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571876"/>
            <a:ext cx="3902213" cy="292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02329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8686800" cy="8382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5" name="Picture 3" descr="C:\Users\user\Desktop\проект и уголок заниматика\P101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65176"/>
            <a:ext cx="2952328" cy="2236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проект и уголок заниматика\P101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65176"/>
            <a:ext cx="3384376" cy="2069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" name="Picture 3"/>
          <p:cNvPicPr>
            <a:picLocks noGrp="1"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32032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7158" y="357166"/>
            <a:ext cx="8786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 сказкам дедушки Корнея» в библиотеке</a:t>
            </a:r>
            <a:endParaRPr lang="ru-RU" b="1" dirty="0"/>
          </a:p>
        </p:txBody>
      </p:sp>
      <p:pic>
        <p:nvPicPr>
          <p:cNvPr id="3074" name="Picture 2" descr="C:\Users\ЕВРОСЕТЬ\Desktop\чуковский\Lenovo_A1000_IMG_20170405_11012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857232"/>
            <a:ext cx="1857375" cy="2476500"/>
          </a:xfrm>
          <a:prstGeom prst="rect">
            <a:avLst/>
          </a:prstGeom>
          <a:noFill/>
        </p:spPr>
      </p:pic>
      <p:pic>
        <p:nvPicPr>
          <p:cNvPr id="3" name="Picture 3" descr="C:\Users\ЕВРОСЕТЬ\Desktop\чуковский\Lenovo_A1000_IMG_20170405_1057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3571876"/>
            <a:ext cx="1857375" cy="2476500"/>
          </a:xfrm>
          <a:prstGeom prst="rect">
            <a:avLst/>
          </a:prstGeom>
          <a:noFill/>
        </p:spPr>
      </p:pic>
      <p:pic>
        <p:nvPicPr>
          <p:cNvPr id="3076" name="Picture 4" descr="C:\Users\ЕВРОСЕТЬ\Desktop\чуковский\Lenovo_A1000_IMG_20170327_10541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1142984"/>
            <a:ext cx="2476500" cy="1857375"/>
          </a:xfrm>
          <a:prstGeom prst="rect">
            <a:avLst/>
          </a:prstGeom>
          <a:noFill/>
        </p:spPr>
      </p:pic>
      <p:pic>
        <p:nvPicPr>
          <p:cNvPr id="3077" name="Picture 5" descr="C:\Users\ЕВРОСЕТЬ\Desktop\чуковский\Lenovo_A1000_IMG_20170327_10540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3786190"/>
            <a:ext cx="2476500" cy="1857375"/>
          </a:xfrm>
          <a:prstGeom prst="rect">
            <a:avLst/>
          </a:prstGeom>
          <a:noFill/>
        </p:spPr>
      </p:pic>
      <p:pic>
        <p:nvPicPr>
          <p:cNvPr id="4" name="Picture 6" descr="C:\Users\ЕВРОСЕТЬ\Desktop\чуковский\Lenovo_A1000_IMG_20170405_11111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868" y="928670"/>
            <a:ext cx="1857375" cy="2476500"/>
          </a:xfrm>
          <a:prstGeom prst="rect">
            <a:avLst/>
          </a:prstGeom>
          <a:noFill/>
        </p:spPr>
      </p:pic>
      <p:pic>
        <p:nvPicPr>
          <p:cNvPr id="5" name="Picture 7" descr="C:\Users\ЕВРОСЕТЬ\Desktop\чуковский\Lenovo_A1000_IMG_20170405_11302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72264" y="3571876"/>
            <a:ext cx="1857375" cy="2476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69767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348" y="5572140"/>
            <a:ext cx="781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Книжки-малышки со сказками К. И. Чуковского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ЕВРОСЕТЬ\Desktop\чуковский\DSCF35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85860"/>
            <a:ext cx="4020649" cy="3017830"/>
          </a:xfrm>
          <a:prstGeom prst="rect">
            <a:avLst/>
          </a:prstGeom>
          <a:noFill/>
        </p:spPr>
      </p:pic>
      <p:pic>
        <p:nvPicPr>
          <p:cNvPr id="1027" name="Picture 3" descr="C:\Users\ЕВРОСЕТЬ\Desktop\чуковский\DSCF35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7166"/>
            <a:ext cx="3592549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7343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786058"/>
            <a:ext cx="2122491" cy="27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90938" y="5547420"/>
            <a:ext cx="240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сказки «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Телефон»</a:t>
            </a:r>
            <a:endParaRPr lang="ru-RU" dirty="0"/>
          </a:p>
        </p:txBody>
      </p:sp>
      <p:pic>
        <p:nvPicPr>
          <p:cNvPr id="7" name="Picture 2" descr="E:\DCIM\113_FUJI\DSCF3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7166"/>
            <a:ext cx="3000396" cy="2250297"/>
          </a:xfrm>
          <a:prstGeom prst="rect">
            <a:avLst/>
          </a:prstGeom>
          <a:noFill/>
        </p:spPr>
      </p:pic>
      <p:pic>
        <p:nvPicPr>
          <p:cNvPr id="1027" name="Picture 3" descr="E:\DCIM\113_FUJI\DSCF39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28604"/>
            <a:ext cx="3024240" cy="2268180"/>
          </a:xfrm>
          <a:prstGeom prst="rect">
            <a:avLst/>
          </a:prstGeom>
          <a:noFill/>
        </p:spPr>
      </p:pic>
      <p:pic>
        <p:nvPicPr>
          <p:cNvPr id="1028" name="Picture 4" descr="E:\DCIM\113_FUJI\DSCF38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192356">
            <a:off x="183924" y="3271716"/>
            <a:ext cx="3309993" cy="2482495"/>
          </a:xfrm>
          <a:prstGeom prst="rect">
            <a:avLst/>
          </a:prstGeom>
          <a:noFill/>
        </p:spPr>
      </p:pic>
      <p:pic>
        <p:nvPicPr>
          <p:cNvPr id="1029" name="Picture 5" descr="E:\DCIM\113_FUJI\DSCF38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435209" y="3280171"/>
            <a:ext cx="3381398" cy="2536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19992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857224" y="692696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«Салат из сказок»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DCIM\114_FUJI\DSCF4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214709" cy="2411032"/>
          </a:xfrm>
          <a:prstGeom prst="rect">
            <a:avLst/>
          </a:prstGeom>
          <a:noFill/>
        </p:spPr>
      </p:pic>
      <p:pic>
        <p:nvPicPr>
          <p:cNvPr id="1026" name="Picture 2" descr="C:\Users\ЕВРОСЕТЬ\Desktop\DSCF43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071942"/>
            <a:ext cx="3072402" cy="2306092"/>
          </a:xfrm>
          <a:prstGeom prst="rect">
            <a:avLst/>
          </a:prstGeom>
          <a:noFill/>
        </p:spPr>
      </p:pic>
      <p:pic>
        <p:nvPicPr>
          <p:cNvPr id="1027" name="Picture 3" descr="C:\Users\ЕВРОСЕТЬ\Desktop\DSCF43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785926"/>
            <a:ext cx="3378050" cy="450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8227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42826"/>
            <a:ext cx="4572000" cy="5772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По ним  мы учиться хотим понемногу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Тому, чтоб друзьям приходить на подмогу.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Чтобы животных жалеть и любить,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Чтобы не хвастать и не хитрить.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Чтоб не хлебнуть нам Федорина горе-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Надо порядок поддерживать в доме;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Чтоб не попасть на обед к Бармалею-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 Слушаться надо того, кто умнее.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Хорошие книжки писал дед Корней-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Воспитывал взрослых,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а  не только  детей.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Будут и внуки наши, и дети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Сказки читать любимые эти.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8224" y="3138247"/>
            <a:ext cx="1800200" cy="200601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542" y="1221321"/>
            <a:ext cx="1479170" cy="1720198"/>
          </a:xfrm>
          <a:prstGeom prst="rect">
            <a:avLst/>
          </a:prstGeom>
        </p:spPr>
      </p:pic>
      <p:pic>
        <p:nvPicPr>
          <p:cNvPr id="9" name="Picture 4" descr="http://www.libex.ru/dimg/213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616">
            <a:off x="743755" y="3297107"/>
            <a:ext cx="1336445" cy="1778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images.zone-x.ru/32%5C769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989">
            <a:off x="830018" y="4933812"/>
            <a:ext cx="1335776" cy="1464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51" y="1460215"/>
            <a:ext cx="2303145" cy="1481304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865876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29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2924944"/>
            <a:ext cx="800353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внимание!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1555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23559"/>
            <a:ext cx="6768751" cy="1353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ea typeface="Calibri"/>
              <a:cs typeface="Times New Roman"/>
            </a:endParaRP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7918">
            <a:off x="6718542" y="681151"/>
            <a:ext cx="197845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785818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04800" y="357166"/>
            <a:ext cx="8410604" cy="5722959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Тип проекта: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информационно-творческий</a:t>
            </a:r>
          </a:p>
          <a:p>
            <a:pPr fontAlgn="base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Продолжительность: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краткосрочный, недельный с 27.03.17 по 31.03.17</a:t>
            </a:r>
          </a:p>
          <a:p>
            <a:pPr fontAlgn="base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Участники проекта: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дети, родители, педагоги.</a:t>
            </a:r>
          </a:p>
          <a:p>
            <a:pPr algn="ctr">
              <a:buNone/>
            </a:pPr>
            <a:r>
              <a:rPr lang="ru-RU" sz="1400" b="1" dirty="0" smtClean="0"/>
              <a:t>Актуальность темы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Корней Чуковский - это один из самых любимых писателей для детей. Мировой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популярностью пользуются его сказки в стихах и прозе. Они написаны простым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детским языком, эмоциональны, доступны для детей, легко воспринимаются,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ведь Чуковский в своих сказках – играет с малышами, и для маленьких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слуша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чтение этих сказок превращается в забавную игру, но в то же время она оказывает большое воспитательное значение, расширяет кругозор, призывает вести здоровый образ жизни, способствует художественно-эстетическому развитию. Дети с удовольствием декламируют отрывки из сказок Чуковского, что развивает речевые умения и навыки дошкольников, вызывает эмоциональный отклик на творчество поэта. Таким образом, реализация данного проекта способствует познавательно-речевому, социально-личностному, художественно- эстетическому и физическому развитию детей, а также формирует основы читательской культуры, интерес к детской литературе.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Проект предполагает совместную творческую деятельность родителей и ребёнка, что способствует их сближению и взаимопониманию, а также социальному партнерству воспитателя и родителей.</a:t>
            </a:r>
          </a:p>
          <a:p>
            <a:pPr>
              <a:buNone/>
            </a:pPr>
            <a:r>
              <a:rPr lang="ru-RU" sz="1400" b="1" dirty="0" smtClean="0"/>
              <a:t> </a:t>
            </a:r>
            <a:endParaRPr lang="ru-RU" sz="1400" dirty="0" smtClean="0"/>
          </a:p>
          <a:p>
            <a:pPr algn="ctr">
              <a:buNone/>
            </a:pPr>
            <a:r>
              <a:rPr lang="ru-RU" sz="1400" b="1" dirty="0" smtClean="0"/>
              <a:t>Ожидаемые результаты:</a:t>
            </a:r>
            <a:endParaRPr lang="ru-RU" sz="1400" dirty="0" smtClean="0"/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Расширятся знания детей о сказках К. И. Чуковского, появится интерес к ним;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научатся выразительно читать отрывки из сказок, эмоционально пересказывать произведения;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самостоятельной деятельности детей появится отражение сказок и персонажей К. И. Чуковского</a:t>
            </a:r>
          </a:p>
          <a:p>
            <a:pPr fontAlgn="base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9943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23559"/>
            <a:ext cx="6768751" cy="1353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71919" y="1444243"/>
            <a:ext cx="2598295" cy="167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60036"/>
            <a:ext cx="5904656" cy="576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Цель: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Спроектировать совместную деятельность педагогов, родителей и детей для создания условий и творческого осуществления проекта по ознакомлению детей с творчеством К. И. Чуковского.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Задачи: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Глубже познакомить детей с произведениями К. И. Чуковского.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Мотивировать детей и родителей на развитие традиции семейного чтения, а так же на выполнение творческих работ по прочитанному материалу.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Создать условия в группе для поддержания интереса детей к творчеству К. И. Чуковского (оборудование книжного уголка,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театральной зоны с костюмами героев сказок К.Чуковского).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Организовать совместную деятельность педагогов, детей и родителей.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04044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95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23559"/>
            <a:ext cx="6768751" cy="1353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757004"/>
            <a:ext cx="4572000" cy="3343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Этапы работы: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Times New Roman"/>
                <a:ea typeface="Times New Roman"/>
                <a:cs typeface="Times New Roman"/>
              </a:rPr>
              <a:t>1 этап подготовительный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 составление плана-схемы проекта. Подбор информации, литературы, дополнительного материала.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Times New Roman"/>
                <a:ea typeface="Times New Roman"/>
                <a:cs typeface="Times New Roman"/>
              </a:rPr>
              <a:t>2 этап основной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: работа по плану с детьми, родителями.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Times New Roman"/>
                <a:ea typeface="Times New Roman"/>
                <a:cs typeface="Times New Roman"/>
              </a:rPr>
              <a:t>3 этап итоговый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итоговое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мероприятие театрализованное представление «Салат из сказок дедушки Корнея».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" y="415815"/>
            <a:ext cx="1905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49080"/>
            <a:ext cx="1838860" cy="231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354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95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23559"/>
            <a:ext cx="6768751" cy="1353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643314"/>
            <a:ext cx="1857388" cy="265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57166"/>
            <a:ext cx="1782266" cy="306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17008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2970"/>
            <a:ext cx="4424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0" y="785813"/>
            <a:ext cx="5267325" cy="5294312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1.Познавательная и речевая  свободная деятельность: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Чтение сказок  К.И.Чуковского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Тараканище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«Телефон»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Бармалей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«Краденое солнце»,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Лимпопо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«Крокодил»,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Муркина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книга»,  «Муха – Цокотуха ».</a:t>
            </a:r>
          </a:p>
          <a:p>
            <a:pPr fontAlgn="base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Чтение стихов: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«Бутерброд»,  «Черепаха», «Чудо-дерево», «Туфелька», «Путаница»,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Закалялка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Бебека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«Храбрецы», 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Обжора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«Радость», «Слониха читает», «Поросенок»,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Федотка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«Песня о бедных сапожках», «Муха в бане», «Приключения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Бибигона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fontAlgn="base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Выучить с детьми наизусть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отрывки из сказок, стихи, роли героев из сказок К.И.Чуковского.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 по содержанию знакомых произведений.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354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95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23559"/>
            <a:ext cx="6768751" cy="1353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2913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642918"/>
            <a:ext cx="1714512" cy="222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429000"/>
            <a:ext cx="1928826" cy="244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одержимое 9"/>
          <p:cNvSpPr>
            <a:spLocks noGrp="1"/>
          </p:cNvSpPr>
          <p:nvPr>
            <p:ph idx="4294967295"/>
          </p:nvPr>
        </p:nvSpPr>
        <p:spPr>
          <a:xfrm>
            <a:off x="0" y="500063"/>
            <a:ext cx="6286512" cy="5580062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2. Непосредственно – образовательная деятельность: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 художественной литературе «В Гостях у дедушки Корнея»;</a:t>
            </a:r>
          </a:p>
          <a:p>
            <a:pPr lvl="0" fontAlgn="base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Открытое мероприятие по творчеству К.И. Чуковского «Чудо – дерево»;</a:t>
            </a:r>
          </a:p>
          <a:p>
            <a:pPr lvl="0" fontAlgn="base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Литературная викторина «Дорогами сказок К. И. Чуковского»;</a:t>
            </a:r>
          </a:p>
          <a:p>
            <a:pPr lvl="0" fontAlgn="base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Создание книги «Мои любимые герои сказок». Создание панно «Чудо-дерево»,  «Муха Цокотуха», «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горе»;</a:t>
            </a:r>
          </a:p>
          <a:p>
            <a:pPr lvl="0" fontAlgn="base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Художественное конструирование «Чуда-дерева плоды»; «Посуда бабушки  Федоры»</a:t>
            </a:r>
          </a:p>
          <a:p>
            <a:pPr lvl="0" fontAlgn="base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Рисование и лепка персонажей из произведений К.Чуковского.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7354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3" y="-2952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42910" y="500042"/>
            <a:ext cx="507209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Экскурсии в детскую библиотеку: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игра  по сказкам К.Чуковского»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Выставка: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детского творчества «Мой любимый персонаж»;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атрибутов к обыгрыванию произведений;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Театрализованная и </a:t>
            </a:r>
            <a:r>
              <a:rPr kumimoji="0" lang="ru-RU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досуговая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Игра-драмматизация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сказке «Телефон»;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Просмотр видеофильма: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Федорино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горе».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6.Итоговое мероприятие:</a:t>
            </a:r>
          </a:p>
          <a:p>
            <a:pPr indent="2698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0975" algn="l"/>
              </a:tabLs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Театрализованное представление  «Салат из сказок дедушки Корнея»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714355"/>
            <a:ext cx="1714512" cy="225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412916"/>
            <a:ext cx="1785950" cy="242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2913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7686" y="428604"/>
            <a:ext cx="431877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 рамках проекта  совместно с родителями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была проведена акция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«Подари книгу детскому саду»</a:t>
            </a:r>
            <a:endParaRPr lang="ru-RU" b="1" dirty="0"/>
          </a:p>
        </p:txBody>
      </p:sp>
      <p:pic>
        <p:nvPicPr>
          <p:cNvPr id="5122" name="Picture 2" descr="C:\Users\ЕВРОСЕТЬ\Desktop\чуковский\DSCF35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04"/>
            <a:ext cx="4089400" cy="5448300"/>
          </a:xfrm>
          <a:prstGeom prst="rect">
            <a:avLst/>
          </a:prstGeom>
          <a:noFill/>
        </p:spPr>
      </p:pic>
      <p:pic>
        <p:nvPicPr>
          <p:cNvPr id="5123" name="Picture 3" descr="C:\Users\ЕВРОСЕТЬ\Desktop\чуковский\DSCF35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785926"/>
            <a:ext cx="3786214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51886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16" y="-43369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76470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571480"/>
            <a:ext cx="3529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удовольствием лепили посуду для бабушки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Федоры и героев сказок Чуковского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ЕВРОСЕТЬ\Desktop\чуковский\DSCF35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09" y="2000240"/>
            <a:ext cx="4187775" cy="3143272"/>
          </a:xfrm>
          <a:prstGeom prst="rect">
            <a:avLst/>
          </a:prstGeom>
          <a:noFill/>
        </p:spPr>
      </p:pic>
      <p:pic>
        <p:nvPicPr>
          <p:cNvPr id="4099" name="Picture 3" descr="C:\Users\ЕВРОСЕТЬ\Desktop\чуковский\Lenovo_A1000_IMG_20170327_1053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1000108"/>
            <a:ext cx="3143273" cy="2357454"/>
          </a:xfrm>
          <a:prstGeom prst="rect">
            <a:avLst/>
          </a:prstGeom>
          <a:noFill/>
        </p:spPr>
      </p:pic>
      <p:pic>
        <p:nvPicPr>
          <p:cNvPr id="4100" name="Picture 4" descr="C:\Users\ЕВРОСЕТЬ\Desktop\чуковский\Lenovo_A1000_IMG_20170327_1054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643314"/>
            <a:ext cx="3429007" cy="2571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7604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1198</TotalTime>
  <Words>783</Words>
  <Application>Microsoft Office PowerPoint</Application>
  <PresentationFormat>Экран (4:3)</PresentationFormat>
  <Paragraphs>86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ЕВРОСЕТЬ</cp:lastModifiedBy>
  <cp:revision>104</cp:revision>
  <dcterms:created xsi:type="dcterms:W3CDTF">2015-03-14T13:55:03Z</dcterms:created>
  <dcterms:modified xsi:type="dcterms:W3CDTF">2017-05-25T05:34:21Z</dcterms:modified>
</cp:coreProperties>
</file>