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92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3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65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14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10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08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0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9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73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68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53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83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0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3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65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69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E9A28-FC37-4AC9-9349-026474C6F6D7}" type="datetimeFigureOut">
              <a:rPr lang="ru-RU" smtClean="0"/>
              <a:pPr/>
              <a:t>вт 16.02.21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AF55FE-94B5-4F7A-B3BA-D8D56D752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06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D90897-898C-4F8F-99CA-F2A1249D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11653684" cy="52720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997CA-3F59-4CAD-B14E-03133BB5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3517"/>
            <a:ext cx="9372440" cy="182688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УВАЖАЕМЫЕ РОДИТЕЛИ, ВАШЕМУ ВНИМАНИЮ ПРЕДСТАВЛЯЕТСЯ…..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00BF36-5737-4558-8B56-AA7F35C7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080470" cy="3880773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ВМЕСТЕ ВЕСЕЛО </a:t>
            </a:r>
            <a:r>
              <a:rPr lang="ru-RU" sz="6000" b="1" i="1" dirty="0" smtClean="0">
                <a:solidFill>
                  <a:srgbClr val="00B0F0"/>
                </a:solidFill>
              </a:rPr>
              <a:t>ДЫШАТЬ</a:t>
            </a:r>
            <a:r>
              <a:rPr lang="ru-RU" sz="6000" b="1" i="1" dirty="0" smtClean="0"/>
              <a:t>!</a:t>
            </a:r>
          </a:p>
          <a:p>
            <a:endParaRPr lang="ru-RU" sz="6000" b="1" i="1" dirty="0" smtClean="0"/>
          </a:p>
          <a:p>
            <a:pPr algn="r"/>
            <a:r>
              <a:rPr lang="ru-RU" sz="1600" b="1" i="1" dirty="0" smtClean="0"/>
              <a:t>Инструктор физической культуры </a:t>
            </a:r>
          </a:p>
          <a:p>
            <a:pPr algn="r"/>
            <a:r>
              <a:rPr lang="ru-RU" sz="1600" b="1" i="1" dirty="0" smtClean="0"/>
              <a:t>д.с. « Василек»</a:t>
            </a:r>
          </a:p>
          <a:p>
            <a:pPr algn="r"/>
            <a:r>
              <a:rPr lang="ru-RU" sz="1600" b="1" i="1" dirty="0" smtClean="0"/>
              <a:t> Пахомова С.К.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xmlns="" val="205822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AE66E45-3362-4BB1-A01A-1AA09499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 И ПОСОБИЯ ДЛЯ ГИМНАСТИКИ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82A37C9-043D-4BC3-A2D7-08E758AA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6633"/>
            <a:ext cx="8596668" cy="496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привлечь дошкольников к дыхательной гимнастике, лучше преподнести это как игру.</a:t>
            </a:r>
          </a:p>
          <a:p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Примеры игровых упражнения для малышей: </a:t>
            </a:r>
          </a:p>
          <a:p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 на спине, ребенок делает вдох через нос, при этом надувая животик, как воздушный шарик. Можно положить ручки на животик, чтобы лучше ощущать, как он надувается. Выдох делается через рот. </a:t>
            </a:r>
          </a:p>
          <a:p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вы заблудились в лесу. Чтобы найтись, нужно покричать «</a:t>
            </a:r>
            <a:r>
              <a:rPr lang="ru-RU" sz="20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ауу</a:t>
            </a:r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поворачивая голову в разные стороны. </a:t>
            </a:r>
          </a:p>
          <a:p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на руку или ногу села пчела. Пусть ребенок изобразит ее продолжительным звуком «</a:t>
            </a:r>
            <a:r>
              <a:rPr lang="ru-RU" sz="20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ззз</a:t>
            </a:r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0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жжж</a:t>
            </a:r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Водолаз. Нужно вообразить погружение под воду и задержать дыхание, насколько это возможно.</a:t>
            </a:r>
          </a:p>
          <a:p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Мельница. Поднять руки вверх и начать медленно их вращать, изображая мельницу. Упражнение сопровождается звуком «</a:t>
            </a:r>
            <a:r>
              <a:rPr lang="ru-RU" sz="20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жрр</a:t>
            </a:r>
            <a:r>
              <a:rPr lang="ru-RU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Постепенно движение ускоряется, а звук усиливается.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1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B94EF-8C06-4571-ABA2-D2214253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/>
              <a:t>Не забывайте, что вы команда!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B813D3-9D96-48C3-B9FE-98677D909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657168" cy="435133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Вместе гуляйте;</a:t>
            </a:r>
          </a:p>
          <a:p>
            <a:r>
              <a:rPr lang="ru-RU" dirty="0">
                <a:solidFill>
                  <a:srgbClr val="7030A0"/>
                </a:solidFill>
              </a:rPr>
              <a:t>Вместе пойте и танцуйте;</a:t>
            </a:r>
          </a:p>
          <a:p>
            <a:r>
              <a:rPr lang="ru-RU" dirty="0">
                <a:solidFill>
                  <a:srgbClr val="7030A0"/>
                </a:solidFill>
              </a:rPr>
              <a:t>Вместе играйте, бегайте и плавайте;</a:t>
            </a:r>
          </a:p>
          <a:p>
            <a:r>
              <a:rPr lang="ru-RU" dirty="0">
                <a:solidFill>
                  <a:srgbClr val="7030A0"/>
                </a:solidFill>
              </a:rPr>
              <a:t>Вместе </a:t>
            </a:r>
            <a:r>
              <a:rPr lang="ru-RU" b="1" i="1" dirty="0">
                <a:solidFill>
                  <a:srgbClr val="7030A0"/>
                </a:solidFill>
              </a:rPr>
              <a:t>ДЫШИТЕ!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23FBDB6-7B1B-4D77-A718-5661620098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70042" y="1270000"/>
            <a:ext cx="6003960" cy="52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75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D7D1A0-6D7A-49AE-B5B4-0BD7E16153F5}"/>
              </a:ext>
            </a:extLst>
          </p:cNvPr>
          <p:cNvSpPr/>
          <p:nvPr/>
        </p:nvSpPr>
        <p:spPr>
          <a:xfrm>
            <a:off x="3048000" y="273650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1F1F1F"/>
                </a:solidFill>
                <a:latin typeface="clear_sansregular"/>
              </a:rPr>
              <a:t>Источник: https://razvivashka.online/fizicheskoe/dyhatelnaya-gimnastika-dlya-detey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52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3B62CB-02D4-45BB-ABDA-420B9D12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581"/>
            <a:ext cx="3379839" cy="404105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B2C2E"/>
                </a:solidFill>
                <a:latin typeface="Trebuchet"/>
              </a:rPr>
              <a:t>Основой нашей жизни является дыхание, которое так естественно, что мы его не замечаем.</a:t>
            </a:r>
            <a:br>
              <a:rPr lang="ru-RU" sz="1800" dirty="0">
                <a:solidFill>
                  <a:srgbClr val="2B2C2E"/>
                </a:solidFill>
                <a:latin typeface="Trebuchet"/>
              </a:rPr>
            </a:br>
            <a:r>
              <a:rPr lang="ru-RU" sz="1800" dirty="0">
                <a:solidFill>
                  <a:srgbClr val="2B2C2E"/>
                </a:solidFill>
                <a:latin typeface="Trebuchet"/>
              </a:rPr>
              <a:t>Что мы знаем о </a:t>
            </a:r>
            <a:r>
              <a:rPr lang="ru-RU" sz="1800" b="1" dirty="0">
                <a:solidFill>
                  <a:srgbClr val="2B2C2E"/>
                </a:solidFill>
                <a:latin typeface="Trebuchet"/>
              </a:rPr>
              <a:t>правильном дыхании</a:t>
            </a:r>
            <a:r>
              <a:rPr lang="ru-RU" sz="1800" dirty="0">
                <a:solidFill>
                  <a:srgbClr val="2B2C2E"/>
                </a:solidFill>
                <a:latin typeface="Trebuchet"/>
              </a:rPr>
              <a:t>? Знаем, что нам нужен кислород, что нужно дышать через нос, поскольку воздух в носу согревается, очищается от пыли и микробов. Знаем – нужно чаще бывать на воздухе, проветривать помещения, где находимся.</a:t>
            </a: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EB91FB-8475-4B21-88A0-9BE4856E2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65" y="202044"/>
            <a:ext cx="10724535" cy="1858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u="sng" dirty="0">
                <a:solidFill>
                  <a:srgbClr val="000000"/>
                </a:solidFill>
                <a:latin typeface="Roboto"/>
              </a:rPr>
              <a:t>Детство. </a:t>
            </a:r>
            <a:r>
              <a:rPr lang="ru-RU" sz="1800" b="1" i="1" dirty="0">
                <a:solidFill>
                  <a:srgbClr val="000000"/>
                </a:solidFill>
                <a:latin typeface="Roboto"/>
              </a:rPr>
              <a:t>В этом возрасте закладывается основа для физического развития, здоровья и характера человека в будущем. В дошкольном возрасте отчетливо намечаются генетические особенности детей. Этот период характеризуется постепенным совершенствованием всех функций детского организма. </a:t>
            </a:r>
            <a:endParaRPr lang="ru-RU" sz="1800" b="1" i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C2605DB-AB99-4D6A-9D4F-20BEED96F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239" y="1548580"/>
            <a:ext cx="6678561" cy="48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55BB1-5B81-482A-831F-F70EE44F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– это жизнь. Без пищи человек может прожить несколько недель, без воды – несколько дней, но без дыхания жизнь в физическом мире невозможна.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97B3E9-1798-4C8A-AF06-3A70B096B1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>
                <a:solidFill>
                  <a:srgbClr val="000000"/>
                </a:solidFill>
                <a:latin typeface="Roboto"/>
              </a:rPr>
              <a:t>Большую роль в развитии и регуляции дыхания играет двигательная активность ребенка. Тренировка дыхательных мышц приводит к увеличению экскурсий грудной клетки, мощности дыхательного аппарата, что в свою очередь создает условия для 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урежения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 дыхания, повышения оксигенации крови в легких. С возрастом дыхание становится все более управляемым. Необходимо приучать детей дышать через нос, спокойно. Вдыхаемый через нос воздух раздражает рецепторы верхних дыхательных путей, что рефлекторно приводит к расширению бронхиол (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носо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-легочный рефлекс). Улучшению управления дыханием способствует пребывание и активная двигательная деятельность детей на воздухе (подвижные игры, лыжи, санки и др.)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F8702E1-F2A6-4607-B06C-AD18E9FEC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925306"/>
            <a:ext cx="5181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04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3F1E0BA-F041-4195-9FFC-599D147E4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7755" y="899651"/>
            <a:ext cx="6486832" cy="554539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B930A5-6185-4A3C-9051-903A5C317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723" y="412955"/>
            <a:ext cx="4778477" cy="576400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дыхание. Физиологическое дыхание – это естественный физиологический дыхательный акт, при котором дыхательные движения (вдох-выдох) происходят в строгой последовательности и регулируются дыхательным центром продолговатого мозга. Речевое (фонационное) дыхание  – это основа звучащей речи, источник образования звуков, голоса. Оно обеспечивает нормальное голосообразование, правильное усвоение звуков, способность  изменять силу их звучания, соблюдать паузы, сохранять плавность речи, менять громкость, использовать речевую мелодику.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53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1F5D7A-F0E8-4B80-96D2-535A684A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 дыхательной гимнастики для детей направлены в основном на укрепление дыхательной системы организма. При занятиях развивается дыхательная мускулатура, вырабатывается привычка делать вдохи и выдохи правильно и ритмично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6332D4-03D2-49EE-B632-0293CF26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r>
              <a:rPr lang="ru-RU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особых упражнений, </a:t>
            </a:r>
            <a:r>
              <a:rPr lang="ru-RU" sz="16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задействующих</a:t>
            </a:r>
            <a:r>
              <a:rPr lang="ru-RU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дыхательную систему, так и опорно-двигательный аппарат. Дыхание состоит из двух этапов: вдох и выдох. Если дышать неправильно, то в легких будет оставаться некоторое количество использованного воздуха. Он затрудняет поступление кислорода в легкие и в кровь. Упражнения на дыхание заключаются в определенной последовательности вдохов и выдохов, а также положения рук, грудной клетки и всего тела. Детям дошкольного возраста следует выполнять гимнастику в игровой форме вместе с родителями или в группе.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072287-0EF9-466E-92FB-C1D56C6F2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2227005"/>
            <a:ext cx="3787602" cy="34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42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5C6BB-A997-41DE-93DA-DDED84CA0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94968"/>
            <a:ext cx="5181600" cy="5881995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дыхательных упражнений:</a:t>
            </a:r>
          </a:p>
          <a:p>
            <a:r>
              <a:rPr lang="ru-RU" dirty="0">
                <a:solidFill>
                  <a:srgbClr val="1F1F1F"/>
                </a:solidFill>
                <a:latin typeface="clear_sansregular"/>
              </a:rPr>
              <a:t> Они укрепляют мышцы брюшной полости, носоглотки и верхних дыхательных путей. Способствуют выравниванию осанки. Насыщают кровь кислородом и усиливают ее приток к головному мозгу. Отсюда — бодрость и хорошая концентрация внимания. Это надежная профилактическая мера многих заболеваний, особенно дыхательной системы. Улучшается работа мозга, сердца, нервной системы. Прекращаются головные боли. Стимулируется деятельность желудка и кишечника. Исчезает напряжение в горле, голосовых связках. При правильном дыхании повышается иммунитет. С глубоким выдохом из легких выходят токсичные вещества, которые мы вынуждены вдыхать в черте города. Ребенок учится прислушиваться к своему дыханию и всему организму.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C82C9B-89AD-4FD8-9C6E-3E0C0A64D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86697"/>
            <a:ext cx="5181600" cy="569026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1F1F1F"/>
                </a:solidFill>
                <a:latin typeface="clear_sansregular"/>
              </a:rPr>
              <a:t>Совет Если ребенок дышит неправильно, это легко определить по узкой грудной клетке, открытому рту, сутулости и нервозности в движениях.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2C696B-E696-4C14-956E-1CC1ED6A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90750"/>
            <a:ext cx="3463414" cy="32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23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C36E5F-C507-4699-98F6-91899790D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4465"/>
            <a:ext cx="5181600" cy="5852498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i="1" u="sng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ГИМНАСТИКИ</a:t>
            </a:r>
            <a:r>
              <a:rPr lang="ru-RU" sz="1600" dirty="0">
                <a:solidFill>
                  <a:srgbClr val="1F1F1F"/>
                </a:solidFill>
                <a:latin typeface="clear_sansregular"/>
              </a:rPr>
              <a:t> 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занятиям, нужно хорошо проветрить помещение. 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позитивнее настроен ребенок, тем больший эффект дадут упражнения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выполнения гимнастики: Не следует приступать к занятию после еды. Лучше подождать 40—60 минут, чтобы не навредить пищеварению. Голодным заниматься нельзя, это может привести к головокружению.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Выполнять упражнения следует в расслабленном состоянии. Вдох делается только через нос.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Гимнастику допускается выполнять во второй половине дня, но не перед сном, так как она бодрит, так что ребенка будет трудно уложить.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2—3 лет не отличаются выносливостью и усидчивостью, поэтому начинать следует с 1—2 упражнений и постепенно вводить остальные.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каждого упражнения не забывайте делать перерыв.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BEE7DD-2DA3-40B1-BFEC-87EF0356B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0981" y="575187"/>
            <a:ext cx="3060000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37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73E710-6C47-43D1-A11F-1E67EA4F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977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ДЕТЕЙ РАЗНОГО ВОЗРАСТА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A94DFB3-3948-443E-ACD3-C2BD1DA4F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16" y="1189038"/>
            <a:ext cx="5687859" cy="1316037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самыми маленькими рекомендуется заниматься следующим образом: пусть малыш вдыхает запах цветка, фрукта, овоща, травы и т.д. Вдох делается медленно через нос, выдох — через рот. Выдыхается весь воздух, щеки не надуваются. В возрасте 2—3 лет ребенок способен освоить следующие упражнения: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B8DFD0-EBC3-4BE6-A585-500CB5E9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478" y="2505075"/>
            <a:ext cx="5383161" cy="3684588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Встать, руки опустить вдоль тела. На раз — вдох, руки поднять, на два — выдох, руки опустить.</a:t>
            </a:r>
          </a:p>
          <a:p>
            <a:r>
              <a:rPr lang="ru-RU" sz="23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вытянуть прямо перед собой. На раз — вдох, руки развести в стороны, на два — сделать выдох и обхватить руками плечи, на три — вернуться в исходное положение.</a:t>
            </a:r>
          </a:p>
          <a:p>
            <a:r>
              <a:rPr lang="ru-RU" sz="23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поставить на пояс. Ребенок слегка приседает на вдохе и выпрямляется на выдохе. Все упражнения повторяются 4—5 раз.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1F1F1F"/>
              </a:solidFill>
              <a:latin typeface="clear_sansregular"/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24D918E-6DEC-4828-AC3C-EFCADDE64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3425" y="1002891"/>
            <a:ext cx="5183188" cy="1074481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для детей 4—5 лет: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27D2E39-0EC0-4C79-9498-4BFC4063EF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согнуты в локтях. Нужно изобразить ими движения, как птица машет крыльями. На движении вверх делается вдох, вниз — выдох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Надуть щеки, сделать несколько шагов по комнате и постучать по ним, выпуская воздух.</a:t>
            </a:r>
          </a:p>
          <a:p>
            <a:r>
              <a:rPr lang="ru-RU" sz="1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Сидя на стуле, на вдохе согнуть руки в локтях и поднять ладонями вверх. На выдохе опустить руки ладонями вниз.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2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F8040A-CEA2-4C05-947B-808C227EE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9518"/>
            <a:ext cx="5157787" cy="1017638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1F1F1F"/>
                </a:solidFill>
                <a:latin typeface="clear_sansregular"/>
              </a:rPr>
              <a:t>Дети 6-7 лет могут выполнять более сложные упражнения: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FF3477-99CB-41DA-8FAA-AA98347A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342103"/>
            <a:ext cx="3623188" cy="484756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1F1F1F"/>
                </a:solidFill>
                <a:latin typeface="clear_sansregular"/>
              </a:rPr>
              <a:t>На вдохе зажать одну ноздрю пальцем, на выдохе — другую. Дышать поочередно разными ноздрями. </a:t>
            </a:r>
          </a:p>
          <a:p>
            <a:r>
              <a:rPr lang="ru-RU" sz="1800" dirty="0">
                <a:solidFill>
                  <a:srgbClr val="1F1F1F"/>
                </a:solidFill>
                <a:latin typeface="clear_sansregular"/>
              </a:rPr>
              <a:t>«Котята». Ползая на четвереньках, на выдохе говорить «мяу-мяу». </a:t>
            </a:r>
          </a:p>
          <a:p>
            <a:r>
              <a:rPr lang="ru-RU" sz="1800" dirty="0">
                <a:solidFill>
                  <a:srgbClr val="1F1F1F"/>
                </a:solidFill>
                <a:latin typeface="clear_sansregular"/>
              </a:rPr>
              <a:t>«Насос». Стоя прямо, сделать наклон в сторону и произнести «</a:t>
            </a:r>
            <a:r>
              <a:rPr lang="ru-RU" sz="1800" dirty="0" err="1">
                <a:solidFill>
                  <a:srgbClr val="1F1F1F"/>
                </a:solidFill>
                <a:latin typeface="clear_sansregular"/>
              </a:rPr>
              <a:t>ссс</a:t>
            </a:r>
            <a:r>
              <a:rPr lang="ru-RU" sz="1800" dirty="0">
                <a:solidFill>
                  <a:srgbClr val="1F1F1F"/>
                </a:solidFill>
                <a:latin typeface="clear_sansregular"/>
              </a:rPr>
              <a:t>».</a:t>
            </a:r>
          </a:p>
          <a:p>
            <a:r>
              <a:rPr lang="ru-RU" sz="1800" dirty="0">
                <a:solidFill>
                  <a:srgbClr val="1F1F1F"/>
                </a:solidFill>
                <a:latin typeface="clear_sansregular"/>
              </a:rPr>
              <a:t> Руки скользят по туловищу. Выполнять наклоны в обе стороны.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1C6842C-2684-45A4-B4B0-1587057E73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61909" y="324465"/>
            <a:ext cx="3996813" cy="58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4860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1015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УВАЖАЕМЫЕ РОДИТЕЛИ, ВАШЕМУ ВНИМАНИЮ ПРЕДСТАВЛЯЕТСЯ…..</vt:lpstr>
      <vt:lpstr>Основой нашей жизни является дыхание, которое так естественно, что мы его не замечаем. Что мы знаем о правильном дыхании? Знаем, что нам нужен кислород, что нужно дышать через нос, поскольку воздух в носу согревается, очищается от пыли и микробов. Знаем – нужно чаще бывать на воздухе, проветривать помещения, где находимся.</vt:lpstr>
      <vt:lpstr>Дыхание – это жизнь. Без пищи человек может прожить несколько недель, без воды – несколько дней, но без дыхания жизнь в физическом мире невозможна.</vt:lpstr>
      <vt:lpstr>Слайд 4</vt:lpstr>
      <vt:lpstr>Упражнения дыхательной гимнастики для детей направлены в основном на укрепление дыхательной системы организма. При занятиях развивается дыхательная мускулатура, вырабатывается привычка делать вдохи и выдохи правильно и ритмично</vt:lpstr>
      <vt:lpstr>Слайд 6</vt:lpstr>
      <vt:lpstr>Слайд 7</vt:lpstr>
      <vt:lpstr>УПРАЖНЕНИЯ ДЛЯ ДЕТЕЙ РАЗНОГО ВОЗРАСТА</vt:lpstr>
      <vt:lpstr>Слайд 9</vt:lpstr>
      <vt:lpstr>ИГРОВЫЕ ПРИЕМЫ И ПОСОБИЯ ДЛЯ ГИМНАСТИКИ </vt:lpstr>
      <vt:lpstr>Не забывайте, что вы команда!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РОДИТЕЛИ, ВАШЕМУВНИМАНИЮ ПРЕДСТАВЛЯЕТСЯ…..</dc:title>
  <dc:creator>сергей пахомовв</dc:creator>
  <cp:lastModifiedBy>Админ</cp:lastModifiedBy>
  <cp:revision>10</cp:revision>
  <dcterms:created xsi:type="dcterms:W3CDTF">2021-02-14T05:45:06Z</dcterms:created>
  <dcterms:modified xsi:type="dcterms:W3CDTF">2021-02-16T04:28:01Z</dcterms:modified>
</cp:coreProperties>
</file>