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0" r:id="rId2"/>
    <p:sldId id="264" r:id="rId3"/>
    <p:sldId id="257" r:id="rId4"/>
    <p:sldId id="258" r:id="rId5"/>
    <p:sldId id="256" r:id="rId6"/>
    <p:sldId id="271" r:id="rId7"/>
    <p:sldId id="261" r:id="rId8"/>
    <p:sldId id="277" r:id="rId9"/>
    <p:sldId id="263" r:id="rId10"/>
    <p:sldId id="266" r:id="rId11"/>
    <p:sldId id="276" r:id="rId12"/>
    <p:sldId id="278" r:id="rId13"/>
    <p:sldId id="272" r:id="rId14"/>
    <p:sldId id="268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00FF"/>
    <a:srgbClr val="FF99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 horzBarState="maximized">
    <p:restoredLeft sz="15620"/>
    <p:restoredTop sz="71831" autoAdjust="0"/>
  </p:normalViewPr>
  <p:slideViewPr>
    <p:cSldViewPr>
      <p:cViewPr>
        <p:scale>
          <a:sx n="75" d="100"/>
          <a:sy n="75" d="100"/>
        </p:scale>
        <p:origin x="-1522" y="-36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97A3C1-B006-4DF2-AF60-38F0E36B0F1A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6FF1F4-2E35-45B9-B19B-D035192367B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6FF1F4-2E35-45B9-B19B-D035192367B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avatars.mds.yandex.net/get-pdb/471286/e825ea0d-d151-4d13-91df-db7e14c6dfb0/s1200?webp=fal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00232" y="274638"/>
            <a:ext cx="6786610" cy="5511816"/>
          </a:xfrm>
        </p:spPr>
        <p:txBody>
          <a:bodyPr>
            <a:noAutofit/>
          </a:bodyPr>
          <a:lstStyle/>
          <a:p>
            <a:r>
              <a:rPr lang="ru-RU" sz="8000" b="1" dirty="0" smtClean="0"/>
              <a:t>Детям войны посвящается</a:t>
            </a:r>
            <a:endParaRPr lang="ru-RU" sz="80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k2z.ru/my_img/img/2019/04/10/ee4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s://static.ngs.ru/news/99/preview/095c121b6b74a4209ccb34a46556e5d00fdef77c_1200_800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15.stc.all.kpcdn.net/share/i/12/10984145/inx960x6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Picture 4" descr="https://avatars.mds.yandex.net/get-pdb/1662426/0c93b615-0633-4137-ba6e-d5f5aeacbd65/s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0"/>
            <a:ext cx="4500562" cy="6858000"/>
          </a:xfrm>
          <a:prstGeom prst="rect">
            <a:avLst/>
          </a:prstGeom>
          <a:noFill/>
        </p:spPr>
      </p:pic>
      <p:pic>
        <p:nvPicPr>
          <p:cNvPr id="34818" name="Picture 2" descr="https://static.ngs.ru/news/99/preview/4b80716394d13f1fc5b15138ba9845750c6a3f0d_59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643438" cy="6858000"/>
          </a:xfrm>
          <a:prstGeom prst="rect">
            <a:avLst/>
          </a:prstGeom>
          <a:noFill/>
        </p:spPr>
      </p:pic>
      <p:sp>
        <p:nvSpPr>
          <p:cNvPr id="19" name="Содержимое 18"/>
          <p:cNvSpPr>
            <a:spLocks noGrp="1"/>
          </p:cNvSpPr>
          <p:nvPr>
            <p:ph sz="half" idx="4294967295"/>
          </p:nvPr>
        </p:nvSpPr>
        <p:spPr>
          <a:xfrm>
            <a:off x="5105400" y="1600200"/>
            <a:ext cx="4038600" cy="4525963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 Дети из Омска   собирают металлолом  для заводов.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0-tub-ru.yandex.net/i?id=b7cd8f4be5e3e3d3162e998e2e59ee8d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hospitalkms.ru/wp-content/uploads/2018/05/Parad-v-chest-Dnya-Velikoy-Pobedy-vpervye-proydet-v-Feodosi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im0-tub-ru.yandex.net/i?id=df2c254c3251416307a687e66cf22d8c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Станция </a:t>
            </a:r>
            <a:r>
              <a:rPr lang="ru-RU" dirty="0" err="1" smtClean="0"/>
              <a:t>Лычково</a:t>
            </a:r>
            <a:r>
              <a:rPr lang="ru-RU" dirty="0" smtClean="0"/>
              <a:t> 18 июля 1941 года.</a:t>
            </a:r>
            <a:endParaRPr lang="ru-RU" dirty="0"/>
          </a:p>
        </p:txBody>
      </p:sp>
      <p:pic>
        <p:nvPicPr>
          <p:cNvPr id="4" name="Рисунок 3" descr="http://www.pskovrail.ru/2013a/ostrov_1941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1214422"/>
            <a:ext cx="9144000" cy="5643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https://avatars.mds.yandex.net/get-zen_doc/1606228/pub_5db9d729c49f2900b6816ac5_5db9ed8dd5bbc300ae09e284/scale_1200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slideplayer.com/slide/13152533/79/images/5/bombing.jpg"/>
          <p:cNvPicPr>
            <a:picLocks noGrp="1"/>
          </p:cNvPicPr>
          <p:nvPr>
            <p:ph idx="1"/>
          </p:nvPr>
        </p:nvPicPr>
        <p:blipFill>
          <a:blip r:embed="rId2"/>
          <a:srcRect l="3425" t="19008" r="3425" b="909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5.infourok.ru/uploads/ex/1093/000eb692-7d4e79fa/img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1026" name="Picture 2" descr="C:\Users\Администратор\Desktop\ff691dc1cca70eabd1d01c349b64ff9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0"/>
            <a:ext cx="6286544" cy="6858000"/>
          </a:xfrm>
          <a:prstGeom prst="rect">
            <a:avLst/>
          </a:prstGeom>
          <a:noFill/>
        </p:spPr>
      </p:pic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500034" y="5857892"/>
            <a:ext cx="6829454" cy="7143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За 2 недели до трагедии.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s://regnum.ru/uploads/pictures/news/2017/05/18/regnum_picture_1495129461_norm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bg1"/>
                </a:solidFill>
              </a:rPr>
              <a:t>Ленинград. </a:t>
            </a:r>
            <a:r>
              <a:rPr lang="ru-RU" sz="8000" dirty="0" smtClean="0">
                <a:solidFill>
                  <a:schemeClr val="bg1"/>
                </a:solidFill>
              </a:rPr>
              <a:t>1942</a:t>
            </a:r>
            <a:r>
              <a:rPr lang="ru-RU" sz="7200" dirty="0" smtClean="0">
                <a:solidFill>
                  <a:schemeClr val="bg1"/>
                </a:solidFill>
              </a:rPr>
              <a:t> .</a:t>
            </a:r>
            <a:endParaRPr lang="ru-RU" sz="7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zen_doc/1641049/pub_5e15ae1c1e8e3f00b2257929_5e15ae1ed4f07a00af668d32/scale_12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s://static1-repo.aif.ru/1/32/72090/c/74d020e03d04d9c89c8cd20c4bdde6c6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1488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66"/>
                </a:solidFill>
              </a:rPr>
              <a:t>Потери детей до 16,5 лет при эвакуации за  период блокады  составили от 127 568 до 159 095 человек, включая пропавших без вести. Погибли и были ранены при бомбежках и обстрелах</a:t>
            </a:r>
            <a:br>
              <a:rPr lang="ru-RU" dirty="0" smtClean="0">
                <a:solidFill>
                  <a:srgbClr val="FF0066"/>
                </a:solidFill>
              </a:rPr>
            </a:br>
            <a:r>
              <a:rPr lang="ru-RU" dirty="0" smtClean="0">
                <a:solidFill>
                  <a:srgbClr val="FF0066"/>
                </a:solidFill>
              </a:rPr>
              <a:t> 529 детей.</a:t>
            </a:r>
            <a:endParaRPr lang="ru-RU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pastvu.com/_p/a/g/3/g/g3gyj2s6ls2i5c0aat.jpg"/>
          <p:cNvPicPr>
            <a:picLocks noChangeAspect="1" noChangeArrowheads="1"/>
          </p:cNvPicPr>
          <p:nvPr/>
        </p:nvPicPr>
        <p:blipFill>
          <a:blip r:embed="rId2"/>
          <a:srcRect t="5208"/>
          <a:stretch>
            <a:fillRect/>
          </a:stretch>
        </p:blipFill>
        <p:spPr bwMode="auto">
          <a:xfrm>
            <a:off x="0" y="0"/>
            <a:ext cx="9148276" cy="685800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500306"/>
            <a:ext cx="8229600" cy="3643338"/>
          </a:xfrm>
        </p:spPr>
        <p:txBody>
          <a:bodyPr>
            <a:normAutofit/>
          </a:bodyPr>
          <a:lstStyle/>
          <a:p>
            <a:r>
              <a:rPr lang="ru-RU" sz="8000" dirty="0" smtClean="0">
                <a:solidFill>
                  <a:schemeClr val="bg1"/>
                </a:solidFill>
              </a:rPr>
              <a:t>Омск. 1943.</a:t>
            </a:r>
            <a:endParaRPr lang="ru-RU" sz="8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839</TotalTime>
  <Words>45</Words>
  <PresentationFormat>Экран (4:3)</PresentationFormat>
  <Paragraphs>10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Детям войны посвящается</vt:lpstr>
      <vt:lpstr>Станция Лычково 18 июля 1941 года.</vt:lpstr>
      <vt:lpstr>Слайд 3</vt:lpstr>
      <vt:lpstr>Слайд 4</vt:lpstr>
      <vt:lpstr>Слайд 5</vt:lpstr>
      <vt:lpstr>Ленинград. 1942 .</vt:lpstr>
      <vt:lpstr>Слайд 7</vt:lpstr>
      <vt:lpstr>Потери детей до 16,5 лет при эвакуации за  период блокады  составили от 127 568 до 159 095 человек, включая пропавших без вести. Погибли и были ранены при бомбежках и обстрелах  529 детей.</vt:lpstr>
      <vt:lpstr>Омск. 1943.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детский сад</cp:lastModifiedBy>
  <cp:revision>69</cp:revision>
  <dcterms:created xsi:type="dcterms:W3CDTF">2020-02-19T10:39:10Z</dcterms:created>
  <dcterms:modified xsi:type="dcterms:W3CDTF">2021-01-28T09:13:42Z</dcterms:modified>
</cp:coreProperties>
</file>