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4" r:id="rId3"/>
    <p:sldId id="257" r:id="rId4"/>
    <p:sldId id="258" r:id="rId5"/>
    <p:sldId id="256" r:id="rId6"/>
    <p:sldId id="271" r:id="rId7"/>
    <p:sldId id="261" r:id="rId8"/>
    <p:sldId id="277" r:id="rId9"/>
    <p:sldId id="263" r:id="rId10"/>
    <p:sldId id="266" r:id="rId11"/>
    <p:sldId id="276" r:id="rId12"/>
    <p:sldId id="278" r:id="rId13"/>
    <p:sldId id="272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71831" autoAdjust="0"/>
  </p:normalViewPr>
  <p:slideViewPr>
    <p:cSldViewPr>
      <p:cViewPr>
        <p:scale>
          <a:sx n="75" d="100"/>
          <a:sy n="75" d="100"/>
        </p:scale>
        <p:origin x="-1522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A3C1-B006-4DF2-AF60-38F0E36B0F1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FF1F4-2E35-45B9-B19B-D0351923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FF1F4-2E35-45B9-B19B-D035192367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pdb/471286/e825ea0d-d151-4d13-91df-db7e14c6dfb0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786610" cy="551181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Детям войны посвящается</a:t>
            </a: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k2z.ru/my_img/img/2019/04/10/ee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tatic.ngs.ru/news/99/preview/095c121b6b74a4209ccb34a46556e5d00fdef77c_1200_8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5.stc.all.kpcdn.net/share/i/12/10984145/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avatars.mds.yandex.net/get-pdb/1662426/0c93b615-0633-4137-ba6e-d5f5aeacbd65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pic>
        <p:nvPicPr>
          <p:cNvPr id="34818" name="Picture 2" descr="https://static.ngs.ru/news/99/preview/4b80716394d13f1fc5b15138ba9845750c6a3f0d_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19" name="Содержимое 18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Дети из Омска   собирают металлолом  для заводов.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b7cd8f4be5e3e3d3162e998e2e59ee8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hospitalkms.ru/wp-content/uploads/2018/05/Parad-v-chest-Dnya-Velikoy-Pobedy-vpervye-proydet-v-Feodo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df2c254c3251416307a687e66cf22d8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Станция </a:t>
            </a:r>
            <a:r>
              <a:rPr lang="ru-RU" dirty="0" err="1" smtClean="0"/>
              <a:t>Лычково</a:t>
            </a:r>
            <a:r>
              <a:rPr lang="ru-RU" dirty="0" smtClean="0"/>
              <a:t> 18 июля 1941 года.</a:t>
            </a:r>
            <a:endParaRPr lang="ru-RU" dirty="0"/>
          </a:p>
        </p:txBody>
      </p:sp>
      <p:pic>
        <p:nvPicPr>
          <p:cNvPr id="4" name="Рисунок 3" descr="http://www.pskovrail.ru/2013a/ostrov_19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14422"/>
            <a:ext cx="9144000" cy="56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avatars.mds.yandex.net/get-zen_doc/1606228/pub_5db9d729c49f2900b6816ac5_5db9ed8dd5bbc300ae09e284/scale_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lideplayer.com/slide/13152533/79/images/5/bombing.jpg"/>
          <p:cNvPicPr>
            <a:picLocks noGrp="1"/>
          </p:cNvPicPr>
          <p:nvPr>
            <p:ph idx="1"/>
          </p:nvPr>
        </p:nvPicPr>
        <p:blipFill>
          <a:blip r:embed="rId2"/>
          <a:srcRect l="3425" t="19008" r="3425" b="9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5.infourok.ru/uploads/ex/1093/000eb692-7d4e79fa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ff691dc1cca70eabd1d01c349b64ff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628654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5857892"/>
            <a:ext cx="6829454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 2 недели до трагедии.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regnum.ru/uploads/pictures/news/2017/05/18/regnum_picture_1495129461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Ленинград. </a:t>
            </a:r>
            <a:r>
              <a:rPr lang="ru-RU" sz="8000" dirty="0" smtClean="0">
                <a:solidFill>
                  <a:schemeClr val="bg1"/>
                </a:solidFill>
              </a:rPr>
              <a:t>1942</a:t>
            </a:r>
            <a:r>
              <a:rPr lang="ru-RU" sz="7200" dirty="0" smtClean="0">
                <a:solidFill>
                  <a:schemeClr val="bg1"/>
                </a:solidFill>
              </a:rPr>
              <a:t> .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641049/pub_5e15ae1c1e8e3f00b2257929_5e15ae1ed4f07a00af668d32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tatic1-repo.aif.ru/1/32/72090/c/74d020e03d04d9c89c8cd20c4bdde6c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14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Потери детей до 16,5 лет при эвакуации за  период блокады  составили от 127 568 до 159 095 человек, включая пропавших без вести. Погибли и были ранены при бомбежках и обстрелах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 529 детей.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astvu.com/_p/a/g/3/g/g3gyj2s6ls2i5c0aat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8276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364333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Омск. 1943.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45</Words>
  <PresentationFormat>Экран (4:3)</PresentationFormat>
  <Paragraphs>10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Детям войны посвящается</vt:lpstr>
      <vt:lpstr>Станция Лычково 18 июля 1941 года.</vt:lpstr>
      <vt:lpstr>Слайд 3</vt:lpstr>
      <vt:lpstr>Слайд 4</vt:lpstr>
      <vt:lpstr>Слайд 5</vt:lpstr>
      <vt:lpstr>Ленинград. 1942 .</vt:lpstr>
      <vt:lpstr>Слайд 7</vt:lpstr>
      <vt:lpstr>Потери детей до 16,5 лет при эвакуации за  период блокады  составили от 127 568 до 159 095 человек, включая пропавших без вести. Погибли и были ранены при бомбежках и обстрелах  529 детей.</vt:lpstr>
      <vt:lpstr>Омск. 1943.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детский сад</cp:lastModifiedBy>
  <cp:revision>69</cp:revision>
  <dcterms:created xsi:type="dcterms:W3CDTF">2020-02-19T10:39:10Z</dcterms:created>
  <dcterms:modified xsi:type="dcterms:W3CDTF">2021-01-28T09:13:42Z</dcterms:modified>
</cp:coreProperties>
</file>